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2"/>
  </p:notesMasterIdLst>
  <p:sldIdLst>
    <p:sldId id="256" r:id="rId2"/>
    <p:sldId id="410" r:id="rId3"/>
    <p:sldId id="411" r:id="rId4"/>
    <p:sldId id="409" r:id="rId5"/>
    <p:sldId id="407" r:id="rId6"/>
    <p:sldId id="403" r:id="rId7"/>
    <p:sldId id="406" r:id="rId8"/>
    <p:sldId id="405" r:id="rId9"/>
    <p:sldId id="408" r:id="rId10"/>
    <p:sldId id="401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45C84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9B3B8E-5D4F-6A4F-99BF-6B4CBA61E501}" v="5" dt="2020-01-30T13:19:58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26" autoAdjust="0"/>
    <p:restoredTop sz="94994" autoAdjust="0"/>
  </p:normalViewPr>
  <p:slideViewPr>
    <p:cSldViewPr>
      <p:cViewPr varScale="1">
        <p:scale>
          <a:sx n="165" d="100"/>
          <a:sy n="165" d="100"/>
        </p:scale>
        <p:origin x="51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62026-1BB8-430D-81E8-C53A3A40D06E}" type="datetimeFigureOut">
              <a:rPr lang="es-ES" smtClean="0"/>
              <a:t>30/1/20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A6D4A-F69E-4AB4-AFD0-87444518E7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69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6D4A-F69E-4AB4-AFD0-87444518E70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948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6D4A-F69E-4AB4-AFD0-87444518E70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40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6D4A-F69E-4AB4-AFD0-87444518E70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14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6D4A-F69E-4AB4-AFD0-87444518E70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727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6D4A-F69E-4AB4-AFD0-87444518E70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837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6D4A-F69E-4AB4-AFD0-87444518E70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047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6D4A-F69E-4AB4-AFD0-87444518E70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44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473200"/>
            <a:ext cx="5398295" cy="1816098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3289300"/>
            <a:ext cx="5398295" cy="10541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4402932"/>
            <a:ext cx="1200150" cy="283369"/>
          </a:xfrm>
        </p:spPr>
        <p:txBody>
          <a:bodyPr/>
          <a:lstStyle/>
          <a:p>
            <a:fld id="{CEC00950-2B28-4384-8FD0-43F8C370791D}" type="datetimeFigureOut">
              <a:rPr lang="es-CO" smtClean="0"/>
              <a:t>30/01/20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4402932"/>
            <a:ext cx="3670469" cy="283369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4402932"/>
            <a:ext cx="413375" cy="283369"/>
          </a:xfrm>
        </p:spPr>
        <p:txBody>
          <a:bodyPr/>
          <a:lstStyle/>
          <a:p>
            <a:fld id="{F6B0E12B-C808-4D0D-B6D4-8BD477A3086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8413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549649"/>
            <a:ext cx="759857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699084"/>
            <a:ext cx="6569870" cy="237373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974702"/>
            <a:ext cx="7598570" cy="3702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0950-2B28-4384-8FD0-43F8C370791D}" type="datetimeFigureOut">
              <a:rPr lang="es-CO" smtClean="0"/>
              <a:t>30/01/20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E12B-C808-4D0D-B6D4-8BD477A3086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610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34314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0950-2B28-4384-8FD0-43F8C370791D}" type="datetimeFigureOut">
              <a:rPr lang="es-CO" smtClean="0"/>
              <a:t>30/01/20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E12B-C808-4D0D-B6D4-8BD477A3086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9722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2514600"/>
            <a:ext cx="7004388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3257550"/>
            <a:ext cx="7614275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0950-2B28-4384-8FD0-43F8C370791D}" type="datetimeFigureOut">
              <a:rPr lang="es-CO" smtClean="0"/>
              <a:t>30/01/20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E12B-C808-4D0D-B6D4-8BD477A3086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170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481436"/>
            <a:ext cx="7598569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583036"/>
            <a:ext cx="7598570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0950-2B28-4384-8FD0-43F8C370791D}" type="datetimeFigureOut">
              <a:rPr lang="es-CO" smtClean="0"/>
              <a:t>30/01/20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E12B-C808-4D0D-B6D4-8BD477A3086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4148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2914650"/>
            <a:ext cx="7601577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581400"/>
            <a:ext cx="7601577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0950-2B28-4384-8FD0-43F8C370791D}" type="datetimeFigureOut">
              <a:rPr lang="es-CO" smtClean="0"/>
              <a:t>30/01/20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E12B-C808-4D0D-B6D4-8BD477A3086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92767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2628900"/>
            <a:ext cx="7598571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0950-2B28-4384-8FD0-43F8C370791D}" type="datetimeFigureOut">
              <a:rPr lang="es-CO" smtClean="0"/>
              <a:t>30/01/20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E12B-C808-4D0D-B6D4-8BD477A3086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20480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0950-2B28-4384-8FD0-43F8C370791D}" type="datetimeFigureOut">
              <a:rPr lang="es-CO" smtClean="0"/>
              <a:t>30/01/20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E12B-C808-4D0D-B6D4-8BD477A30869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9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457200"/>
            <a:ext cx="1618914" cy="388620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5874087" cy="3886200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0950-2B28-4384-8FD0-43F8C370791D}" type="datetimeFigureOut">
              <a:rPr lang="es-CO" smtClean="0"/>
              <a:t>30/01/20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E12B-C808-4D0D-B6D4-8BD477A3086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3484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0950-2B28-4384-8FD0-43F8C370791D}" type="datetimeFigureOut">
              <a:rPr lang="es-CO" smtClean="0"/>
              <a:t>30/01/20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E12B-C808-4D0D-B6D4-8BD477A3086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6928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481436"/>
            <a:ext cx="7598570" cy="11016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583036"/>
            <a:ext cx="759857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0950-2B28-4384-8FD0-43F8C370791D}" type="datetimeFigureOut">
              <a:rPr lang="es-CO" smtClean="0"/>
              <a:t>30/01/20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E12B-C808-4D0D-B6D4-8BD477A3086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527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6550"/>
            <a:ext cx="3746501" cy="2736851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1606551"/>
            <a:ext cx="3746499" cy="2736850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0950-2B28-4384-8FD0-43F8C370791D}" type="datetimeFigureOut">
              <a:rPr lang="es-CO" smtClean="0"/>
              <a:t>30/01/20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E12B-C808-4D0D-B6D4-8BD477A3086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7935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1663700"/>
            <a:ext cx="35317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52651"/>
            <a:ext cx="3747692" cy="2190749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1670050"/>
            <a:ext cx="35421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152651"/>
            <a:ext cx="3746501" cy="2190749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0950-2B28-4384-8FD0-43F8C370791D}" type="datetimeFigureOut">
              <a:rPr lang="es-CO" smtClean="0"/>
              <a:t>30/01/20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E12B-C808-4D0D-B6D4-8BD477A3086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290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0950-2B28-4384-8FD0-43F8C370791D}" type="datetimeFigureOut">
              <a:rPr lang="es-CO" smtClean="0"/>
              <a:t>30/01/20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E12B-C808-4D0D-B6D4-8BD477A3086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883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0950-2B28-4384-8FD0-43F8C370791D}" type="datetimeFigureOut">
              <a:rPr lang="es-CO" smtClean="0"/>
              <a:t>30/01/20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E12B-C808-4D0D-B6D4-8BD477A3086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091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55750"/>
            <a:ext cx="2760664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457201"/>
            <a:ext cx="4626770" cy="3886200"/>
          </a:xfrm>
        </p:spPr>
        <p:txBody>
          <a:bodyPr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584450"/>
            <a:ext cx="2760664" cy="13716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0950-2B28-4384-8FD0-43F8C370791D}" type="datetimeFigureOut">
              <a:rPr lang="es-CO" smtClean="0"/>
              <a:t>30/01/20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E12B-C808-4D0D-B6D4-8BD477A3086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886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00150"/>
            <a:ext cx="4623490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685800"/>
            <a:ext cx="2460731" cy="3429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228850"/>
            <a:ext cx="4623490" cy="13716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0950-2B28-4384-8FD0-43F8C370791D}" type="datetimeFigureOut">
              <a:rPr lang="es-CO" smtClean="0"/>
              <a:t>30/01/20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E12B-C808-4D0D-B6D4-8BD477A3086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800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606551"/>
            <a:ext cx="7598569" cy="273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C00950-2B28-4384-8FD0-43F8C370791D}" type="datetimeFigureOut">
              <a:rPr lang="es-CO" smtClean="0"/>
              <a:t>30/01/20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B0E12B-C808-4D0D-B6D4-8BD477A3086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3971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HXw1vswFJOw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4ltOtVzskYs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youtu.be/CCSv8diXIX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openxmlformats.org/officeDocument/2006/relationships/hyperlink" Target="https://youtu.be/qVEbuB6H1co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youtu.be/nrM0KFBzxB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5DE41195-AF8D-42F2-969C-C250C40AAAF3}"/>
              </a:ext>
            </a:extLst>
          </p:cNvPr>
          <p:cNvSpPr txBox="1">
            <a:spLocks/>
          </p:cNvSpPr>
          <p:nvPr/>
        </p:nvSpPr>
        <p:spPr>
          <a:xfrm>
            <a:off x="5169463" y="1959682"/>
            <a:ext cx="381642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4000" dirty="0"/>
              <a:t>Realidad Aumentada</a:t>
            </a:r>
          </a:p>
        </p:txBody>
      </p:sp>
    </p:spTree>
    <p:extLst>
      <p:ext uri="{BB962C8B-B14F-4D97-AF65-F5344CB8AC3E}">
        <p14:creationId xmlns:p14="http://schemas.microsoft.com/office/powerpoint/2010/main" val="28902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5887566" cy="994172"/>
          </a:xfrm>
        </p:spPr>
        <p:txBody>
          <a:bodyPr>
            <a:noAutofit/>
          </a:bodyPr>
          <a:lstStyle/>
          <a:p>
            <a:r>
              <a:rPr lang="es-CO" dirty="0"/>
              <a:t>Preguntas</a:t>
            </a:r>
            <a:endParaRPr lang="es-ES" sz="2400" dirty="0"/>
          </a:p>
        </p:txBody>
      </p:sp>
      <p:pic>
        <p:nvPicPr>
          <p:cNvPr id="1026" name="Picture 2" descr="http://ayudafimosis.com/wp-content/uploads/2014/10/preguntas-fimosi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742" y="1606550"/>
            <a:ext cx="2152578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9620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Nosotros</a:t>
            </a:r>
            <a:endParaRPr lang="es-E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28650" y="1347614"/>
            <a:ext cx="5959574" cy="2232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dirty="0"/>
              <a:t>Somos una empresa dedicada al diseño y desarrollo de herramientas innovadoras que aumenten la eficiencia de tus procesos:</a:t>
            </a:r>
          </a:p>
          <a:p>
            <a:pPr lvl="1" algn="just"/>
            <a:r>
              <a:rPr lang="es-CO" dirty="0"/>
              <a:t>Software</a:t>
            </a:r>
          </a:p>
          <a:p>
            <a:pPr lvl="1" algn="just"/>
            <a:r>
              <a:rPr lang="es-CO" dirty="0" err="1"/>
              <a:t>Plugins</a:t>
            </a:r>
            <a:endParaRPr lang="es-CO" dirty="0"/>
          </a:p>
          <a:p>
            <a:pPr lvl="1" algn="just"/>
            <a:r>
              <a:rPr lang="es-CO" dirty="0"/>
              <a:t>Apps</a:t>
            </a:r>
          </a:p>
        </p:txBody>
      </p:sp>
    </p:spTree>
    <p:extLst>
      <p:ext uri="{BB962C8B-B14F-4D97-AF65-F5344CB8AC3E}">
        <p14:creationId xmlns:p14="http://schemas.microsoft.com/office/powerpoint/2010/main" val="15373779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Versatilidad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484" y="1539691"/>
            <a:ext cx="7560940" cy="1536116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/>
              <a:t>Sistemas multiplataforma y almacenamiento en la nube, facilitando el acceso desde cualquier lugar por medio de cualquier dispositivo o plataforma (PC, móvil  o web)</a:t>
            </a:r>
          </a:p>
        </p:txBody>
      </p:sp>
      <p:pic>
        <p:nvPicPr>
          <p:cNvPr id="4" name="Picture 4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1" r="28622"/>
          <a:stretch/>
        </p:blipFill>
        <p:spPr bwMode="auto">
          <a:xfrm>
            <a:off x="5004050" y="3291830"/>
            <a:ext cx="1141579" cy="112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r="78704"/>
          <a:stretch/>
        </p:blipFill>
        <p:spPr bwMode="auto">
          <a:xfrm>
            <a:off x="3779912" y="3291830"/>
            <a:ext cx="1358740" cy="112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8" r="45340"/>
          <a:stretch/>
        </p:blipFill>
        <p:spPr bwMode="auto">
          <a:xfrm>
            <a:off x="1331640" y="3291830"/>
            <a:ext cx="1782130" cy="112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3113770" y="3638836"/>
            <a:ext cx="627692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Picture 4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8"/>
          <a:stretch/>
        </p:blipFill>
        <p:spPr bwMode="auto">
          <a:xfrm>
            <a:off x="6145628" y="3291830"/>
            <a:ext cx="1854707" cy="112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4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Realidad Aumentada</a:t>
            </a:r>
            <a:endParaRPr lang="es-ES" dirty="0"/>
          </a:p>
        </p:txBody>
      </p:sp>
      <p:sp>
        <p:nvSpPr>
          <p:cNvPr id="27" name="Marcador de contenido 2"/>
          <p:cNvSpPr>
            <a:spLocks noGrp="1"/>
          </p:cNvSpPr>
          <p:nvPr>
            <p:ph idx="1"/>
          </p:nvPr>
        </p:nvSpPr>
        <p:spPr>
          <a:xfrm>
            <a:off x="628650" y="1347614"/>
            <a:ext cx="7886700" cy="1272857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s-CO" dirty="0"/>
              <a:t>El usuario recibe información virtual a través de un dispositivo móvil que se proyecta sobre elementos reales su entorno.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483" y="3299435"/>
            <a:ext cx="2187114" cy="12009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994" y="2962259"/>
            <a:ext cx="3563888" cy="165799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7755" y="1676278"/>
            <a:ext cx="2150980" cy="422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131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Publicidad</a:t>
            </a:r>
            <a:endParaRPr lang="es-ES" dirty="0"/>
          </a:p>
        </p:txBody>
      </p:sp>
      <p:sp>
        <p:nvSpPr>
          <p:cNvPr id="27" name="Marcador de contenido 2"/>
          <p:cNvSpPr>
            <a:spLocks noGrp="1"/>
          </p:cNvSpPr>
          <p:nvPr>
            <p:ph idx="1"/>
          </p:nvPr>
        </p:nvSpPr>
        <p:spPr>
          <a:xfrm>
            <a:off x="628650" y="1347615"/>
            <a:ext cx="3945600" cy="3313382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s-CO"/>
              <a:t>Proyecta sobre elementos publicitarios como avisos, revistas, folletos, volantes o tarjetas de presentación datos e información adicional.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428" y="1059582"/>
            <a:ext cx="2045517" cy="350785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428" y="1059582"/>
            <a:ext cx="2045517" cy="350785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24" y="643032"/>
            <a:ext cx="2150980" cy="4229957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7934682" y="138409"/>
            <a:ext cx="1161335" cy="1145778"/>
            <a:chOff x="317956" y="3038051"/>
            <a:chExt cx="1591021" cy="1569708"/>
          </a:xfrm>
        </p:grpSpPr>
        <p:pic>
          <p:nvPicPr>
            <p:cNvPr id="9" name="Imagen 8">
              <a:hlinkClick r:id="rId6"/>
            </p:cNvPr>
            <p:cNvPicPr>
              <a:picLocks noChangeAspect="1"/>
            </p:cNvPicPr>
            <p:nvPr/>
          </p:nvPicPr>
          <p:blipFill rotWithShape="1"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0" t="26578" r="21431" b="26173"/>
            <a:stretch/>
          </p:blipFill>
          <p:spPr>
            <a:xfrm>
              <a:off x="429391" y="3038051"/>
              <a:ext cx="1368152" cy="1152128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317956" y="4146094"/>
              <a:ext cx="1591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00" dirty="0"/>
                <a:t>Da click aquí para reproducir video </a:t>
              </a:r>
              <a:endParaRPr lang="es-E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41352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Educación</a:t>
            </a:r>
            <a:endParaRPr lang="es-ES" dirty="0"/>
          </a:p>
        </p:txBody>
      </p:sp>
      <p:sp>
        <p:nvSpPr>
          <p:cNvPr id="27" name="Marcador de contenido 2"/>
          <p:cNvSpPr>
            <a:spLocks noGrp="1"/>
          </p:cNvSpPr>
          <p:nvPr>
            <p:ph idx="1"/>
          </p:nvPr>
        </p:nvSpPr>
        <p:spPr>
          <a:xfrm>
            <a:off x="628650" y="1347615"/>
            <a:ext cx="3945600" cy="2592288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s-CO" dirty="0"/>
              <a:t>La interacción con la información es hace más llamativa y hace mucho  más eficiente el aprendizaje.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97" y="2351219"/>
            <a:ext cx="1841463" cy="180470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20" y="1547941"/>
            <a:ext cx="1804708" cy="251776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41" y="627534"/>
            <a:ext cx="2150980" cy="4229957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7934682" y="138409"/>
            <a:ext cx="1161335" cy="1145778"/>
            <a:chOff x="317956" y="3038051"/>
            <a:chExt cx="1591021" cy="1569708"/>
          </a:xfrm>
        </p:grpSpPr>
        <p:pic>
          <p:nvPicPr>
            <p:cNvPr id="9" name="Imagen 8">
              <a:hlinkClick r:id="rId6"/>
            </p:cNvPr>
            <p:cNvPicPr>
              <a:picLocks noChangeAspect="1"/>
            </p:cNvPicPr>
            <p:nvPr/>
          </p:nvPicPr>
          <p:blipFill rotWithShape="1"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0" t="26578" r="21431" b="26173"/>
            <a:stretch/>
          </p:blipFill>
          <p:spPr>
            <a:xfrm>
              <a:off x="429391" y="3038051"/>
              <a:ext cx="1368152" cy="1152128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317956" y="4146094"/>
              <a:ext cx="1591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00" dirty="0"/>
                <a:t>Da click aquí para reproducir video </a:t>
              </a:r>
              <a:endParaRPr lang="es-E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77567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Arquitectura</a:t>
            </a:r>
            <a:endParaRPr lang="es-ES" dirty="0"/>
          </a:p>
        </p:txBody>
      </p:sp>
      <p:sp>
        <p:nvSpPr>
          <p:cNvPr id="27" name="Marcador de contenido 2"/>
          <p:cNvSpPr>
            <a:spLocks noGrp="1"/>
          </p:cNvSpPr>
          <p:nvPr>
            <p:ph idx="1"/>
          </p:nvPr>
        </p:nvSpPr>
        <p:spPr>
          <a:xfrm>
            <a:off x="628650" y="1347615"/>
            <a:ext cx="3945600" cy="3456384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s-CO"/>
              <a:t>Hace más dinámica la interacción con el proyecto, la información o maqueta arquitectónica.</a:t>
            </a:r>
            <a:endParaRPr lang="es-ES" dirty="0"/>
          </a:p>
        </p:txBody>
      </p:sp>
      <p:pic>
        <p:nvPicPr>
          <p:cNvPr id="11" name="Picture 2" descr="http://static.dezeen.com/uploads/2014/02/Inition-augmented-reality-architecture-installation_dezeen_01_64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r="32065"/>
          <a:stretch/>
        </p:blipFill>
        <p:spPr bwMode="auto">
          <a:xfrm>
            <a:off x="5230523" y="1491630"/>
            <a:ext cx="2842889" cy="310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7934682" y="138409"/>
            <a:ext cx="1161335" cy="1145778"/>
            <a:chOff x="317956" y="3038051"/>
            <a:chExt cx="1591021" cy="1569708"/>
          </a:xfrm>
        </p:grpSpPr>
        <p:pic>
          <p:nvPicPr>
            <p:cNvPr id="7" name="Imagen 6">
              <a:hlinkClick r:id="rId4"/>
            </p:cNvPr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0" t="26578" r="21431" b="26173"/>
            <a:stretch/>
          </p:blipFill>
          <p:spPr>
            <a:xfrm>
              <a:off x="429391" y="3038051"/>
              <a:ext cx="1368152" cy="1152128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317956" y="4146094"/>
              <a:ext cx="1591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00" dirty="0"/>
                <a:t>Da click aquí para reproducir video </a:t>
              </a:r>
              <a:endParaRPr lang="es-E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28862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Ubicación en grandes superficies</a:t>
            </a:r>
            <a:endParaRPr lang="es-ES" dirty="0"/>
          </a:p>
        </p:txBody>
      </p:sp>
      <p:sp>
        <p:nvSpPr>
          <p:cNvPr id="27" name="Marcador de contenido 2"/>
          <p:cNvSpPr>
            <a:spLocks noGrp="1"/>
          </p:cNvSpPr>
          <p:nvPr>
            <p:ph idx="1"/>
          </p:nvPr>
        </p:nvSpPr>
        <p:spPr>
          <a:xfrm>
            <a:off x="628650" y="1347614"/>
            <a:ext cx="7886700" cy="127285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s-CO" dirty="0"/>
              <a:t>Información adicional sobre los puntos de ubicación de los centros comerciales o establecimientos que cuenten con este tipo de mapas.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42" y="3123029"/>
            <a:ext cx="2837694" cy="17251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0" y="2966179"/>
            <a:ext cx="2846838" cy="18775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17" y="2978284"/>
            <a:ext cx="3166878" cy="17251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54" y="2993782"/>
            <a:ext cx="3191262" cy="17068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17" y="3403683"/>
            <a:ext cx="418150" cy="4173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3605497"/>
            <a:ext cx="671701" cy="95684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00" y="3784582"/>
            <a:ext cx="418150" cy="41731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71" y="3986396"/>
            <a:ext cx="671701" cy="95684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3791" y="1782797"/>
            <a:ext cx="2150980" cy="422995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01704" y="1782797"/>
            <a:ext cx="2150980" cy="4229957"/>
          </a:xfrm>
          <a:prstGeom prst="rect">
            <a:avLst/>
          </a:prstGeom>
        </p:spPr>
      </p:pic>
      <p:sp>
        <p:nvSpPr>
          <p:cNvPr id="14" name="6 Flecha derecha"/>
          <p:cNvSpPr/>
          <p:nvPr/>
        </p:nvSpPr>
        <p:spPr>
          <a:xfrm>
            <a:off x="4307563" y="3651870"/>
            <a:ext cx="627692" cy="432048"/>
          </a:xfrm>
          <a:prstGeom prst="rightArrow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7" name="Grupo 16"/>
          <p:cNvGrpSpPr/>
          <p:nvPr/>
        </p:nvGrpSpPr>
        <p:grpSpPr>
          <a:xfrm>
            <a:off x="7934682" y="138409"/>
            <a:ext cx="1161335" cy="1145778"/>
            <a:chOff x="317956" y="3038051"/>
            <a:chExt cx="1591021" cy="1569708"/>
          </a:xfrm>
        </p:grpSpPr>
        <p:pic>
          <p:nvPicPr>
            <p:cNvPr id="18" name="Imagen 17">
              <a:hlinkClick r:id="rId10"/>
            </p:cNvPr>
            <p:cNvPicPr>
              <a:picLocks noChangeAspect="1"/>
            </p:cNvPicPr>
            <p:nvPr/>
          </p:nvPicPr>
          <p:blipFill rotWithShape="1"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0" t="26578" r="21431" b="26173"/>
            <a:stretch/>
          </p:blipFill>
          <p:spPr>
            <a:xfrm>
              <a:off x="429391" y="3038051"/>
              <a:ext cx="1368152" cy="1152128"/>
            </a:xfrm>
            <a:prstGeom prst="rect">
              <a:avLst/>
            </a:prstGeom>
          </p:spPr>
        </p:pic>
        <p:sp>
          <p:nvSpPr>
            <p:cNvPr id="23" name="CuadroTexto 22"/>
            <p:cNvSpPr txBox="1"/>
            <p:nvPr/>
          </p:nvSpPr>
          <p:spPr>
            <a:xfrm>
              <a:off x="317956" y="4146094"/>
              <a:ext cx="1591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00" dirty="0"/>
                <a:t>Da click aquí para reproducir video </a:t>
              </a:r>
              <a:endParaRPr lang="es-E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35957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7" grpId="0" build="p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Industria</a:t>
            </a:r>
            <a:endParaRPr lang="es-ES" dirty="0"/>
          </a:p>
        </p:txBody>
      </p:sp>
      <p:sp>
        <p:nvSpPr>
          <p:cNvPr id="27" name="Marcador de contenido 2"/>
          <p:cNvSpPr>
            <a:spLocks noGrp="1"/>
          </p:cNvSpPr>
          <p:nvPr>
            <p:ph idx="1"/>
          </p:nvPr>
        </p:nvSpPr>
        <p:spPr>
          <a:xfrm>
            <a:off x="628650" y="1347615"/>
            <a:ext cx="3945600" cy="280831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CO" dirty="0"/>
              <a:t>Permite a una empresa reducir el tiempo de capacitación a un empleado al momento de enseñar la forma de usar algún tipo de maquinaria.</a:t>
            </a:r>
            <a:endParaRPr lang="es-ES" dirty="0"/>
          </a:p>
        </p:txBody>
      </p:sp>
      <p:pic>
        <p:nvPicPr>
          <p:cNvPr id="9" name="Picture 2" descr="http://www.eonreality.com/wp-content/uploads/2014/09/lkdf_engine_1000x3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7" r="22814"/>
          <a:stretch/>
        </p:blipFill>
        <p:spPr bwMode="auto">
          <a:xfrm>
            <a:off x="5101568" y="1563638"/>
            <a:ext cx="3157736" cy="246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7934682" y="138409"/>
            <a:ext cx="1161335" cy="1145778"/>
            <a:chOff x="317956" y="3038051"/>
            <a:chExt cx="1591021" cy="1569708"/>
          </a:xfrm>
        </p:grpSpPr>
        <p:pic>
          <p:nvPicPr>
            <p:cNvPr id="8" name="Imagen 7">
              <a:hlinkClick r:id="rId4"/>
            </p:cNvPr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0" t="26578" r="21431" b="26173"/>
            <a:stretch/>
          </p:blipFill>
          <p:spPr>
            <a:xfrm>
              <a:off x="429391" y="3038051"/>
              <a:ext cx="1368152" cy="1152128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317956" y="4146094"/>
              <a:ext cx="1591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00" dirty="0"/>
                <a:t>Da click aquí para reproducir video </a:t>
              </a:r>
              <a:endParaRPr lang="es-E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33894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{CFA81920-83C3-DC42-8978-44EB0C4905AE}tf10001058</Template>
  <TotalTime>10606</TotalTime>
  <Words>221</Words>
  <Application>Microsoft Macintosh PowerPoint</Application>
  <PresentationFormat>Presentación en pantalla (16:9)</PresentationFormat>
  <Paragraphs>33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Presentación de PowerPoint</vt:lpstr>
      <vt:lpstr>Nosotros</vt:lpstr>
      <vt:lpstr>Versatilidad</vt:lpstr>
      <vt:lpstr>Realidad Aumentada</vt:lpstr>
      <vt:lpstr>Publicidad</vt:lpstr>
      <vt:lpstr>Educación</vt:lpstr>
      <vt:lpstr>Arquitectura</vt:lpstr>
      <vt:lpstr>Ubicación en grandes superficies</vt:lpstr>
      <vt:lpstr>Industria</vt:lpstr>
      <vt:lpstr>Preguntas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</dc:title>
  <dc:creator>Sergio Mesa</dc:creator>
  <cp:lastModifiedBy>Sergio Mesa</cp:lastModifiedBy>
  <cp:revision>381</cp:revision>
  <dcterms:created xsi:type="dcterms:W3CDTF">2014-01-21T20:33:23Z</dcterms:created>
  <dcterms:modified xsi:type="dcterms:W3CDTF">2020-01-30T13:20:08Z</dcterms:modified>
  <cp:contentStatus/>
</cp:coreProperties>
</file>